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bin" ContentType="image/jpg"/>
  <Override PartName="/ppt/media/image3.bin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26" r:id="rId2"/>
    <p:sldId id="264" r:id="rId3"/>
    <p:sldId id="325" r:id="rId4"/>
    <p:sldId id="316" r:id="rId5"/>
    <p:sldId id="315" r:id="rId6"/>
    <p:sldId id="280" r:id="rId7"/>
    <p:sldId id="275" r:id="rId8"/>
    <p:sldId id="317" r:id="rId9"/>
    <p:sldId id="311" r:id="rId10"/>
    <p:sldId id="318" r:id="rId11"/>
    <p:sldId id="308" r:id="rId12"/>
    <p:sldId id="319" r:id="rId13"/>
    <p:sldId id="323" r:id="rId14"/>
    <p:sldId id="322" r:id="rId15"/>
    <p:sldId id="309" r:id="rId16"/>
    <p:sldId id="320" r:id="rId17"/>
    <p:sldId id="314" r:id="rId18"/>
    <p:sldId id="313" r:id="rId19"/>
    <p:sldId id="312" r:id="rId20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548" autoAdjust="0"/>
  </p:normalViewPr>
  <p:slideViewPr>
    <p:cSldViewPr>
      <p:cViewPr>
        <p:scale>
          <a:sx n="128" d="100"/>
          <a:sy n="128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EBEC2-0339-C742-97CA-62C1D077B4AF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3F95-BB72-D043-9E8F-38FF25E7D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3F95-BB72-D043-9E8F-38FF25E7D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8670" y="0"/>
            <a:ext cx="8276943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01035" y="-17926"/>
            <a:ext cx="3065930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74247" y="-17926"/>
            <a:ext cx="29210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4471" y="2257063"/>
            <a:ext cx="2761129" cy="141846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471" y="3684234"/>
            <a:ext cx="2758169" cy="105052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24242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48953" y="1264024"/>
            <a:ext cx="1778000" cy="625818"/>
          </a:xfrm>
        </p:spPr>
        <p:txBody>
          <a:bodyPr anchor="b"/>
          <a:lstStyle>
            <a:lvl1pPr algn="l">
              <a:defRPr sz="2000"/>
            </a:lvl1pPr>
          </a:lstStyle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766639"/>
            <a:ext cx="2359660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4247" y="4766639"/>
            <a:ext cx="536388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1" y="858456"/>
            <a:ext cx="1237044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747" y="858456"/>
            <a:ext cx="4519753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2417358"/>
            <a:ext cx="5531223" cy="1135063"/>
          </a:xfrm>
        </p:spPr>
        <p:txBody>
          <a:bodyPr anchor="b"/>
          <a:lstStyle>
            <a:lvl1pPr algn="l">
              <a:defRPr sz="3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871" y="3556000"/>
            <a:ext cx="5531223" cy="1267011"/>
          </a:xfrm>
        </p:spPr>
        <p:txBody>
          <a:bodyPr anchor="t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8680" y="1927860"/>
            <a:ext cx="2849880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70960" y="1927859"/>
            <a:ext cx="2849880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759" y="1930008"/>
            <a:ext cx="2547623" cy="53313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101" y="2478912"/>
            <a:ext cx="2849880" cy="23631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6531" y="1930008"/>
            <a:ext cx="2546431" cy="53313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960" y="2478912"/>
            <a:ext cx="2849880" cy="23631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8670" y="0"/>
            <a:ext cx="8276943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01035" y="-17926"/>
            <a:ext cx="3065930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74247" y="-17925"/>
            <a:ext cx="29210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54643" y="501569"/>
            <a:ext cx="2968548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912" y="713773"/>
            <a:ext cx="2575367" cy="42922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7873" y="4770696"/>
            <a:ext cx="2911387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61" y="2214529"/>
            <a:ext cx="2753810" cy="1219294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7160" y="3447495"/>
            <a:ext cx="2748987" cy="126492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8670" y="0"/>
            <a:ext cx="8276943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801035" y="-17926"/>
            <a:ext cx="3065930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74247" y="-17925"/>
            <a:ext cx="29210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4643" y="501569"/>
            <a:ext cx="2968548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353" y="2217420"/>
            <a:ext cx="2750820" cy="1219200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7674" y="578163"/>
            <a:ext cx="2799686" cy="4556760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5525" y="3444240"/>
            <a:ext cx="2750478" cy="126630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7873" y="4770696"/>
            <a:ext cx="2911387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4000" y="0"/>
            <a:ext cx="8276943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81000" y="277906"/>
            <a:ext cx="68580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801035" y="-17926"/>
            <a:ext cx="3065930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74247" y="-17925"/>
            <a:ext cx="29210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9575" y="856387"/>
            <a:ext cx="5853953" cy="952500"/>
          </a:xfrm>
          <a:prstGeom prst="rect">
            <a:avLst/>
          </a:prstGeom>
        </p:spPr>
        <p:txBody>
          <a:bodyPr vert="horz" lIns="76197" tIns="38098" rIns="76197" bIns="3809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577" y="1936377"/>
            <a:ext cx="5647764" cy="2924148"/>
          </a:xfrm>
          <a:prstGeom prst="rect">
            <a:avLst/>
          </a:prstGeom>
        </p:spPr>
        <p:txBody>
          <a:bodyPr vert="horz" lIns="76197" tIns="38098" rIns="76197" bIns="380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7823" y="187077"/>
            <a:ext cx="1778000" cy="304271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873" y="4876800"/>
            <a:ext cx="2918460" cy="304271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247" y="187076"/>
            <a:ext cx="1110130" cy="304271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28591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379" indent="-228591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61970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937223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04856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64869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32503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00136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767769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animate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nacktools.com/e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rasma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$20+bill&amp;source=images&amp;cd=&amp;cad=rja&amp;docid=lNbSPtSZ2RBKYM&amp;tbnid=VMOmCuf2R-ZT2M:&amp;ved=0CAUQjRw&amp;url=http://www.modernmediasoftware.com/blog/bid/69698/5-Ways-Aurasma-Augmented-Reality-Will-Change-Mobile-Marketing&amp;ei=l-V7UrP0JpG2kAfZ-oDYDw&amp;bvm=bv.56146854,d.eW0&amp;psig=AFQjCNFVjaYw4-Vt73f5I7Sp864HE9BKXQ&amp;ust=1383937812060577" TargetMode="Externa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eagansivytech.weebly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bin"/><Relationship Id="rId3" Type="http://schemas.openxmlformats.org/officeDocument/2006/relationships/image" Target="../media/image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your digital toolbox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Feagans</a:t>
            </a:r>
          </a:p>
          <a:p>
            <a:r>
              <a:rPr lang="en-US" dirty="0" smtClean="0"/>
              <a:t>@mfeagans33</a:t>
            </a:r>
          </a:p>
          <a:p>
            <a:r>
              <a:rPr lang="en-US" dirty="0" smtClean="0"/>
              <a:t>Mike.feagans@rcsc.k12.in.us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5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</a:t>
            </a:r>
            <a:r>
              <a:rPr lang="en-US" dirty="0" err="1"/>
              <a:t>www.mindmeister.com</a:t>
            </a:r>
            <a:r>
              <a:rPr lang="en-US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brainstorming tool</a:t>
            </a:r>
          </a:p>
          <a:p>
            <a:r>
              <a:rPr lang="en-US" dirty="0" smtClean="0"/>
              <a:t>Create, view, and edit Mind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Goanimate.com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way to make videos and let the kids to be creative and active in learning.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www.goanimate.com</a:t>
            </a:r>
            <a:endParaRPr lang="en-US" dirty="0" smtClean="0"/>
          </a:p>
          <a:p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0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Coveritlive.com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Blog for live engagement</a:t>
            </a:r>
          </a:p>
          <a:p>
            <a:r>
              <a:rPr lang="en-US" dirty="0" smtClean="0"/>
              <a:t>You control which posts are shown</a:t>
            </a:r>
          </a:p>
          <a:p>
            <a:r>
              <a:rPr lang="en-US" dirty="0" smtClean="0"/>
              <a:t>Keeps students commenting and paying attention</a:t>
            </a:r>
          </a:p>
          <a:p>
            <a:pPr marL="57148" indent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Today’s meet</a:t>
            </a:r>
          </a:p>
          <a:p>
            <a:pPr marL="57148" indent="0">
              <a:buNone/>
            </a:pPr>
            <a:r>
              <a:rPr lang="en-US" dirty="0"/>
              <a:t>https://</a:t>
            </a:r>
            <a:r>
              <a:rPr lang="en-US" dirty="0" err="1"/>
              <a:t>todaysmeet.com</a:t>
            </a:r>
            <a:r>
              <a:rPr lang="en-US" dirty="0" smtClean="0"/>
              <a:t>/</a:t>
            </a:r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Getkahoot.com</a:t>
            </a:r>
            <a:endParaRPr lang="en-US" dirty="0" smtClean="0"/>
          </a:p>
          <a:p>
            <a:r>
              <a:rPr lang="en-US" dirty="0" err="1"/>
              <a:t>Blendspace.com</a:t>
            </a:r>
            <a:endParaRPr lang="en-US" dirty="0"/>
          </a:p>
          <a:p>
            <a:r>
              <a:rPr lang="en-US" dirty="0" err="1" smtClean="0"/>
              <a:t>Smore.com</a:t>
            </a:r>
            <a:endParaRPr lang="en-US" dirty="0" smtClean="0"/>
          </a:p>
          <a:p>
            <a:r>
              <a:rPr lang="en-US" dirty="0" err="1" smtClean="0"/>
              <a:t>Goanimate.com</a:t>
            </a:r>
            <a:endParaRPr lang="en-US" dirty="0" smtClean="0"/>
          </a:p>
          <a:p>
            <a:r>
              <a:rPr lang="en-US" dirty="0" smtClean="0"/>
              <a:t>QR codes and Au</a:t>
            </a:r>
            <a:endParaRPr lang="en-US" dirty="0"/>
          </a:p>
          <a:p>
            <a:r>
              <a:rPr lang="en-US" dirty="0" smtClean="0"/>
              <a:t>OER’s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7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getkahoot.com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 GAME-BASED CLASSROOM RESPONSE SYSTEM</a:t>
            </a:r>
          </a:p>
          <a:p>
            <a:r>
              <a:rPr lang="en-US" b="1" dirty="0"/>
              <a:t>FOR SCHOOLS, UNIVERSITIES, &amp; BUSINESSES</a:t>
            </a:r>
          </a:p>
          <a:p>
            <a:r>
              <a:rPr lang="en-US" b="1" dirty="0"/>
              <a:t>ASK THOUGHT PROVOKING QUESTIONS</a:t>
            </a:r>
          </a:p>
          <a:p>
            <a:r>
              <a:rPr lang="en-US" dirty="0"/>
              <a:t>Which motivate participation through game-based learning and rewards in a social setting.</a:t>
            </a:r>
          </a:p>
          <a:p>
            <a:r>
              <a:rPr lang="en-US" b="1" dirty="0"/>
              <a:t>STUDENTS, TAKE CONTROL OF YOUR OWN LEARNING</a:t>
            </a:r>
          </a:p>
          <a:p>
            <a:r>
              <a:rPr lang="en-US" dirty="0"/>
              <a:t>Through research and creation you inquire with meaningful questions, turning you in to a leader.</a:t>
            </a:r>
          </a:p>
          <a:p>
            <a:r>
              <a:rPr lang="en-US" b="1" dirty="0"/>
              <a:t>EASY-TO-USE, INCLUSIVE &amp; HIGHLY ENGAGING</a:t>
            </a:r>
          </a:p>
          <a:p>
            <a:r>
              <a:rPr lang="en-US" dirty="0"/>
              <a:t>Backed by academic research in blended learning. </a:t>
            </a:r>
            <a:r>
              <a:rPr lang="en-US"/>
              <a:t>Using technology in your classroom will never be the same again.</a:t>
            </a:r>
          </a:p>
        </p:txBody>
      </p:sp>
    </p:spTree>
    <p:extLst>
      <p:ext uri="{BB962C8B-B14F-4D97-AF65-F5344CB8AC3E}">
        <p14:creationId xmlns:p14="http://schemas.microsoft.com/office/powerpoint/2010/main" val="16758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Snacktools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CREATE, IMPROVE &amp; PROMOTE WEBSITES</a:t>
            </a:r>
          </a:p>
          <a:p>
            <a:pPr lvl="1"/>
            <a:r>
              <a:rPr lang="en-US" dirty="0"/>
              <a:t>High-quality banners, widgets and websites, the Snack way </a:t>
            </a:r>
          </a:p>
          <a:p>
            <a:pPr marL="57148" indent="0">
              <a:buNone/>
            </a:pPr>
            <a:endParaRPr lang="en-US" dirty="0" smtClean="0"/>
          </a:p>
          <a:p>
            <a:endParaRPr lang="en-US" dirty="0"/>
          </a:p>
          <a:p>
            <a:pPr marL="57148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://www.snacktools.com/en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Quizlet.com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Flash Cards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Vocabulary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QRSTUFF.COM</a:t>
            </a:r>
          </a:p>
          <a:p>
            <a:pPr lvl="1"/>
            <a:r>
              <a:rPr lang="en-US" dirty="0" smtClean="0"/>
              <a:t>Making a QR code for web sites, presentations, documents, videos,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C:\Users\mike.feagans\AppData\Local\Microsoft\Windows\Temporary Internet Files\Content.IE5\70DOCXEG\qrcode.180715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0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8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Aurasma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app!</a:t>
            </a:r>
          </a:p>
          <a:p>
            <a:r>
              <a:rPr lang="en-US" dirty="0" err="1" smtClean="0">
                <a:hlinkClick r:id="rId2"/>
              </a:rPr>
              <a:t>Aurasma</a:t>
            </a:r>
            <a:r>
              <a:rPr lang="en-US" dirty="0" smtClean="0"/>
              <a:t> allows </a:t>
            </a:r>
            <a:r>
              <a:rPr lang="en-US" dirty="0"/>
              <a:t>users to engage in and create </a:t>
            </a:r>
            <a:r>
              <a:rPr lang="en-US" dirty="0" smtClean="0"/>
              <a:t>Reality </a:t>
            </a:r>
            <a:r>
              <a:rPr lang="en-US" dirty="0"/>
              <a:t>experiences of their own. Educators and (more importantly) students can use this open source tool to essentially bring their learning to life. </a:t>
            </a:r>
            <a:endParaRPr lang="en-US" dirty="0" smtClean="0"/>
          </a:p>
          <a:p>
            <a:pPr lvl="4"/>
            <a:r>
              <a:rPr lang="en-US" dirty="0" smtClean="0"/>
              <a:t>From </a:t>
            </a:r>
            <a:r>
              <a:rPr lang="en-US" dirty="0" err="1" smtClean="0"/>
              <a:t>Edutopia</a:t>
            </a:r>
            <a:r>
              <a:rPr lang="en-US" dirty="0" smtClean="0"/>
              <a:t>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dernmediasoftware.com/Portals/94236/images/us-$20-b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1100"/>
            <a:ext cx="6096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66" name="Body"/>
          <p:cNvSpPr txBox="1"/>
          <p:nvPr/>
        </p:nvSpPr>
        <p:spPr>
          <a:xfrm>
            <a:off x="390525" y="914400"/>
            <a:ext cx="6810375" cy="38318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Thoughts:</a:t>
            </a: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 •giving students more freedom to explore on their own and problem solve.  </a:t>
            </a:r>
          </a:p>
          <a:p>
            <a:pPr marL="342900" indent="-342900" algn="l">
              <a:buFont typeface="Arial"/>
              <a:buChar char="•"/>
            </a:pPr>
            <a:r>
              <a:rPr lang="en-US" sz="2025" dirty="0" smtClean="0">
                <a:solidFill>
                  <a:srgbClr val="E6E6E6"/>
                </a:solidFill>
                <a:latin typeface="Cosmetica"/>
              </a:rPr>
              <a:t>The “WHY?” factor</a:t>
            </a:r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•Apps and web sites -- </a:t>
            </a:r>
            <a:r>
              <a:rPr lang="en-US" sz="2025" dirty="0">
                <a:solidFill>
                  <a:srgbClr val="E6E6E6"/>
                </a:solidFill>
                <a:latin typeface="Cosmetica"/>
              </a:rPr>
              <a:t>l</a:t>
            </a:r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earning to keep up with every changing world of technology</a:t>
            </a: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•learning to be patient and not over load them with to much, but allowing them to see how these aspects</a:t>
            </a: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of technology can help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48" indent="0" algn="ctr">
              <a:buNone/>
            </a:pPr>
            <a:r>
              <a:rPr lang="en-US" u="sng" dirty="0" smtClean="0"/>
              <a:t>Student’s Engagement</a:t>
            </a:r>
          </a:p>
          <a:p>
            <a:r>
              <a:rPr lang="en-US" dirty="0" err="1" smtClean="0"/>
              <a:t>Coveritlive.com</a:t>
            </a:r>
            <a:r>
              <a:rPr lang="en-US" dirty="0" smtClean="0"/>
              <a:t>	</a:t>
            </a:r>
          </a:p>
          <a:p>
            <a:r>
              <a:rPr lang="en-US" dirty="0" err="1" smtClean="0"/>
              <a:t>Todaymeet.com</a:t>
            </a:r>
            <a:endParaRPr lang="en-US" dirty="0"/>
          </a:p>
          <a:p>
            <a:pPr marL="57148" indent="0" algn="ctr">
              <a:buNone/>
            </a:pPr>
            <a:endParaRPr lang="en-US" u="sng" dirty="0" smtClean="0"/>
          </a:p>
          <a:p>
            <a:pPr marL="57148" indent="0" algn="ctr">
              <a:buNone/>
            </a:pPr>
            <a:r>
              <a:rPr lang="en-US" u="sng" dirty="0" smtClean="0"/>
              <a:t>Charts</a:t>
            </a:r>
            <a:endParaRPr lang="en-US" u="sng" dirty="0"/>
          </a:p>
          <a:p>
            <a:r>
              <a:rPr lang="en-US" dirty="0" err="1" smtClean="0"/>
              <a:t>Lucidchart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70960" y="1927858"/>
            <a:ext cx="2849880" cy="3368041"/>
          </a:xfrm>
        </p:spPr>
        <p:txBody>
          <a:bodyPr>
            <a:normAutofit fontScale="92500" lnSpcReduction="10000"/>
          </a:bodyPr>
          <a:lstStyle/>
          <a:p>
            <a:pPr marL="57148" indent="0" algn="ctr">
              <a:buNone/>
            </a:pPr>
            <a:r>
              <a:rPr lang="en-US" u="sng" dirty="0" smtClean="0"/>
              <a:t>Portfolios/Communication</a:t>
            </a:r>
          </a:p>
          <a:p>
            <a:r>
              <a:rPr lang="en-US" dirty="0" err="1" smtClean="0"/>
              <a:t>Livebinders.com</a:t>
            </a:r>
            <a:endParaRPr lang="en-US" dirty="0" smtClean="0"/>
          </a:p>
          <a:p>
            <a:r>
              <a:rPr lang="en-US" dirty="0" err="1" smtClean="0"/>
              <a:t>Smore.com</a:t>
            </a:r>
            <a:endParaRPr lang="en-US" dirty="0" smtClean="0"/>
          </a:p>
          <a:p>
            <a:r>
              <a:rPr lang="en-US" dirty="0" err="1" smtClean="0"/>
              <a:t>Weebly</a:t>
            </a:r>
            <a:endParaRPr lang="en-US" dirty="0" smtClean="0"/>
          </a:p>
          <a:p>
            <a:r>
              <a:rPr lang="en-US" dirty="0" err="1" smtClean="0"/>
              <a:t>Symbaloo</a:t>
            </a:r>
            <a:endParaRPr lang="en-US" dirty="0" smtClean="0"/>
          </a:p>
          <a:p>
            <a:r>
              <a:rPr lang="en-US" dirty="0" err="1" smtClean="0"/>
              <a:t>Mindmiester</a:t>
            </a:r>
            <a:endParaRPr lang="en-US" dirty="0" smtClean="0"/>
          </a:p>
          <a:p>
            <a:endParaRPr lang="en-US" dirty="0" smtClean="0"/>
          </a:p>
          <a:p>
            <a:pPr marL="57148" indent="0" algn="ctr">
              <a:buNone/>
            </a:pPr>
            <a:r>
              <a:rPr lang="en-US" u="sng" dirty="0" smtClean="0"/>
              <a:t>Outside the Box</a:t>
            </a:r>
          </a:p>
          <a:p>
            <a:r>
              <a:rPr lang="en-US" dirty="0" smtClean="0"/>
              <a:t>Explain Everything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4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web site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Create pages with blogs, documents, videos,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856387"/>
            <a:ext cx="6477000" cy="9525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http://feagans.weebly.com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err="1" smtClean="0"/>
              <a:t>Symbaloo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82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WWW.SYMBALOOEDU.COM</a:t>
            </a:r>
          </a:p>
        </p:txBody>
      </p:sp>
      <p:sp>
        <p:nvSpPr>
          <p:cNvPr id="283" name="Body"/>
          <p:cNvSpPr txBox="1"/>
          <p:nvPr/>
        </p:nvSpPr>
        <p:spPr>
          <a:xfrm>
            <a:off x="381000" y="1485900"/>
            <a:ext cx="6810375" cy="370101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endParaRPr dirty="0"/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Access your bookmarks anywhere with </a:t>
            </a:r>
            <a:r>
              <a:rPr lang="en-US" sz="1600" b="0" i="0" u="none" spc="0" dirty="0" err="1" smtClean="0">
                <a:solidFill>
                  <a:srgbClr val="E6E6E6"/>
                </a:solidFill>
                <a:latin typeface="Cosmetica"/>
              </a:rPr>
              <a:t>Symbaloo</a:t>
            </a: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err="1" smtClean="0">
                <a:solidFill>
                  <a:srgbClr val="E6E6E6"/>
                </a:solidFill>
                <a:latin typeface="Cosmetica"/>
              </a:rPr>
              <a:t>Symbaloo</a:t>
            </a: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 is the easiest way to start on the internet</a:t>
            </a:r>
            <a:endParaRPr lang="en-US" sz="1600" dirty="0">
              <a:solidFill>
                <a:srgbClr val="E6E6E6"/>
              </a:solidFill>
              <a:latin typeface="Cosm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Discover pages with the best links about a subject; 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Create your own pages with favorites; </a:t>
            </a:r>
          </a:p>
          <a:p>
            <a:pPr marL="342900" indent="-342900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Share your page with the rest of the world.</a:t>
            </a:r>
            <a:endParaRPr lang="en-US" sz="1600" u="sng" dirty="0" smtClean="0">
              <a:solidFill>
                <a:srgbClr val="E6E6E6"/>
              </a:solidFill>
              <a:latin typeface="Cosmetica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 Share projects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being </a:t>
            </a:r>
            <a:r>
              <a:rPr lang="en-US" sz="1600" dirty="0">
                <a:solidFill>
                  <a:srgbClr val="E6E6E6"/>
                </a:solidFill>
                <a:latin typeface="Cosmetica"/>
              </a:rPr>
              <a:t>presented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sharing</a:t>
            </a:r>
            <a:r>
              <a:rPr lang="en-US" sz="1600" dirty="0">
                <a:solidFill>
                  <a:srgbClr val="E6E6E6"/>
                </a:solidFill>
                <a:latin typeface="Cosmetica"/>
              </a:rPr>
              <a:t>, my assignments, videos, etc. </a:t>
            </a:r>
            <a:endParaRPr lang="en-US" sz="1600" dirty="0" smtClean="0">
              <a:solidFill>
                <a:srgbClr val="E6E6E6"/>
              </a:solidFill>
              <a:latin typeface="Cosmetica"/>
            </a:endParaRPr>
          </a:p>
          <a:p>
            <a:pPr lvl="1"/>
            <a:endParaRPr lang="en-US" sz="1600" dirty="0" smtClean="0">
              <a:solidFill>
                <a:srgbClr val="E6E6E6"/>
              </a:solidFill>
              <a:latin typeface="Cosmetica"/>
            </a:endParaRPr>
          </a:p>
          <a:p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click </a:t>
            </a:r>
            <a:r>
              <a:rPr lang="en-US" sz="1600" dirty="0">
                <a:solidFill>
                  <a:srgbClr val="E6E6E6"/>
                </a:solidFill>
                <a:latin typeface="Cosmetica"/>
              </a:rPr>
              <a:t>on a tile and not have to worry about them typing in the wrong address.</a:t>
            </a:r>
          </a:p>
          <a:p>
            <a:pPr marL="342900" indent="-342900" algn="l">
              <a:buFont typeface="Arial"/>
              <a:buChar char="•"/>
            </a:pPr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77" name="Body"/>
          <p:cNvSpPr txBox="1"/>
          <p:nvPr/>
        </p:nvSpPr>
        <p:spPr>
          <a:xfrm>
            <a:off x="390525" y="1790700"/>
            <a:ext cx="6924675" cy="29146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Double-click to enter text</a:t>
            </a:r>
          </a:p>
        </p:txBody>
      </p:sp>
      <p:sp>
        <p:nvSpPr>
          <p:cNvPr id="278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975" b="0" i="0" u="none" spc="0" dirty="0" smtClean="0">
                <a:solidFill>
                  <a:srgbClr val="FFFFFF"/>
                </a:solidFill>
                <a:latin typeface="Cosmetica"/>
              </a:rPr>
              <a:t>Double-click to enter title</a:t>
            </a:r>
          </a:p>
        </p:txBody>
      </p:sp>
      <p:pic>
        <p:nvPicPr>
          <p:cNvPr id="279" name="symabl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33350"/>
            <a:ext cx="7048500" cy="5438775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Livebinders.com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48" indent="0">
              <a:buNone/>
            </a:pPr>
            <a:r>
              <a:rPr lang="en-US" dirty="0" smtClean="0"/>
              <a:t>3 ring Binder for the web</a:t>
            </a:r>
          </a:p>
          <a:p>
            <a:r>
              <a:rPr lang="en-US" dirty="0" smtClean="0"/>
              <a:t>Collect your resources</a:t>
            </a:r>
          </a:p>
          <a:p>
            <a:r>
              <a:rPr lang="en-US" dirty="0" smtClean="0"/>
              <a:t>Organize them neatly and easily</a:t>
            </a:r>
          </a:p>
          <a:p>
            <a:r>
              <a:rPr lang="en-US" dirty="0" smtClean="0"/>
              <a:t>Make an impression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Smore.com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beautiful flyers and newsletters</a:t>
            </a:r>
          </a:p>
          <a:p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73617"/>
            <a:ext cx="4343400" cy="25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7185</TotalTime>
  <Words>501</Words>
  <Application>Microsoft Macintosh PowerPoint</Application>
  <PresentationFormat>Custom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Building your digital toolbox</vt:lpstr>
      <vt:lpstr>PowerPoint Presentation</vt:lpstr>
      <vt:lpstr>Lightning Round </vt:lpstr>
      <vt:lpstr>Weebly.com</vt:lpstr>
      <vt:lpstr>http://feagans.weebly.com/</vt:lpstr>
      <vt:lpstr>PowerPoint Presentation</vt:lpstr>
      <vt:lpstr>PowerPoint Presentation</vt:lpstr>
      <vt:lpstr>Livebinders.com</vt:lpstr>
      <vt:lpstr>Smore.com </vt:lpstr>
      <vt:lpstr>http://www.mindmeister.com/</vt:lpstr>
      <vt:lpstr>Goanimate.com </vt:lpstr>
      <vt:lpstr>Coveritlive.com</vt:lpstr>
      <vt:lpstr>Lightning Round</vt:lpstr>
      <vt:lpstr>https://getkahoot.com</vt:lpstr>
      <vt:lpstr>Snacktools</vt:lpstr>
      <vt:lpstr>Quizlet.com </vt:lpstr>
      <vt:lpstr>QR CODES </vt:lpstr>
      <vt:lpstr>Aurasma </vt:lpstr>
      <vt:lpstr>PowerPoint Presentation</vt:lpstr>
    </vt:vector>
  </TitlesOfParts>
  <Company>sliderocket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Mike Feagans</cp:lastModifiedBy>
  <cp:revision>52</cp:revision>
  <dcterms:created xsi:type="dcterms:W3CDTF">2011-03-14T23:12:30Z</dcterms:created>
  <dcterms:modified xsi:type="dcterms:W3CDTF">2015-10-27T15:18:45Z</dcterms:modified>
</cp:coreProperties>
</file>